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9A1"/>
    <a:srgbClr val="D23499"/>
    <a:srgbClr val="B33C5D"/>
    <a:srgbClr val="B161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20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A16C4-153A-497E-8B6A-CA503DBB1688}" type="datetimeFigureOut">
              <a:rPr lang="en-US" smtClean="0"/>
              <a:t>09/11/25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D46C54-0A91-4B66-A007-3C5EB20D9256}" type="slidenum">
              <a:rPr lang="en-US" smtClean="0"/>
              <a:t>‹#›</a:t>
            </a:fld>
            <a:endParaRPr lang="en-US"/>
          </a:p>
        </p:txBody>
      </p:sp>
    </p:spTree>
    <p:extLst>
      <p:ext uri="{BB962C8B-B14F-4D97-AF65-F5344CB8AC3E}">
        <p14:creationId xmlns:p14="http://schemas.microsoft.com/office/powerpoint/2010/main" val="255066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F18022-0D60-4557-A29F-9EFA95869761}"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15282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7A1125-3398-4825-BBD0-E450084A8D22}"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237471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758A06-01C3-44D1-99AD-3BDCC83A59B6}"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35453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DB0B41-C519-4D23-8AF3-25CE8E693D29}"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74865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5A8F01-2D8C-410C-9D15-0A0FD8F42418}"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2182813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E4E646-BAC7-491F-BE6D-9FE7200CB04F}"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20605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9BE63D-A82E-430B-ADB6-E86DC0832B0B}" type="datetime1">
              <a:rPr lang="en-US" smtClean="0"/>
              <a:t>09/11/25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51506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3F230F-3870-49FA-87B8-2F3CBFF4BA38}" type="datetime1">
              <a:rPr lang="en-US" smtClean="0"/>
              <a:t>09/11/25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56996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52FA0-7496-44C6-BDC6-9FC56AC426DB}" type="datetime1">
              <a:rPr lang="en-US" smtClean="0"/>
              <a:t>09/11/25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77693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D41C2E-F8EE-4200-8426-B422EDD5D496}"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83881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BA1865-75B9-4D01-9799-DF175592DD14}"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04038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8EF2D-5EEE-4441-958D-DFC00246170A}" type="datetime1">
              <a:rPr lang="en-US" smtClean="0"/>
              <a:t>09/11/25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2E987-A44D-4932-ABC8-8F4DB64C7E3D}" type="slidenum">
              <a:rPr lang="en-US" smtClean="0"/>
              <a:t>‹#›</a:t>
            </a:fld>
            <a:endParaRPr lang="en-US"/>
          </a:p>
        </p:txBody>
      </p:sp>
    </p:spTree>
    <p:extLst>
      <p:ext uri="{BB962C8B-B14F-4D97-AF65-F5344CB8AC3E}">
        <p14:creationId xmlns:p14="http://schemas.microsoft.com/office/powerpoint/2010/main" val="3662619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25303"/>
            <a:ext cx="7772400" cy="1576060"/>
          </a:xfrm>
        </p:spPr>
        <p:txBody>
          <a:bodyPr anchor="ctr">
            <a:normAutofit/>
          </a:bodyPr>
          <a:lstStyle/>
          <a:p>
            <a:pPr rtl="1"/>
            <a:r>
              <a:rPr lang="fa-IR" sz="5400" dirty="0" smtClean="0">
                <a:cs typeface="B Titr" panose="00000700000000000000" pitchFamily="2" charset="-78"/>
              </a:rPr>
              <a:t>عنوان مقاله</a:t>
            </a:r>
            <a:endParaRPr lang="en-US" sz="5400" dirty="0">
              <a:cs typeface="B Titr" panose="00000700000000000000" pitchFamily="2" charset="-78"/>
            </a:endParaRPr>
          </a:p>
        </p:txBody>
      </p:sp>
      <p:sp>
        <p:nvSpPr>
          <p:cNvPr id="3" name="Subtitle 2"/>
          <p:cNvSpPr>
            <a:spLocks noGrp="1"/>
          </p:cNvSpPr>
          <p:nvPr>
            <p:ph type="subTitle" idx="1"/>
          </p:nvPr>
        </p:nvSpPr>
        <p:spPr>
          <a:xfrm>
            <a:off x="1143000" y="3912230"/>
            <a:ext cx="6858000" cy="2259970"/>
          </a:xfrm>
        </p:spPr>
        <p:txBody>
          <a:bodyPr>
            <a:normAutofit/>
          </a:bodyPr>
          <a:lstStyle/>
          <a:p>
            <a:pPr rtl="1"/>
            <a:r>
              <a:rPr lang="fa-IR" sz="1800" b="1" dirty="0">
                <a:cs typeface="B Nazanin" panose="00000400000000000000" pitchFamily="2" charset="-78"/>
              </a:rPr>
              <a:t>۱- نام و نام خانوادگی نویسنده اول، وابستگی سازمانی، ایمیل </a:t>
            </a:r>
            <a:r>
              <a:rPr lang="fa-IR" sz="1800" b="1" dirty="0" smtClean="0">
                <a:cs typeface="B Nazanin" panose="00000400000000000000" pitchFamily="2" charset="-78"/>
              </a:rPr>
              <a:t>(۱۸ </a:t>
            </a:r>
            <a:r>
              <a:rPr lang="fa-IR" sz="1800" b="1" dirty="0">
                <a:cs typeface="B Nazanin" panose="00000400000000000000" pitchFamily="2" charset="-78"/>
              </a:rPr>
              <a:t>نازنین بولد)</a:t>
            </a:r>
          </a:p>
          <a:p>
            <a:pPr rtl="1"/>
            <a:r>
              <a:rPr lang="fa-IR" sz="1800" b="1" dirty="0">
                <a:cs typeface="B Nazanin" panose="00000400000000000000" pitchFamily="2" charset="-78"/>
              </a:rPr>
              <a:t>۲- نام و نام خانوادگی نویسنده دوم (نویسنده مسئول)، وابستگی سازمانی، ایمیل</a:t>
            </a:r>
            <a:endParaRPr lang="en-US" sz="1800" b="1" baseline="30000" dirty="0">
              <a:cs typeface="B Nazanin" panose="00000400000000000000" pitchFamily="2" charset="-78"/>
            </a:endParaRPr>
          </a:p>
          <a:p>
            <a:pPr rtl="1"/>
            <a:r>
              <a:rPr lang="fa-IR" sz="1800" b="1" dirty="0">
                <a:cs typeface="B Nazanin" panose="00000400000000000000" pitchFamily="2" charset="-78"/>
              </a:rPr>
              <a:t>۳- نام و نام خانوادگی نویسنده سوم، وابستگی سازمانی، </a:t>
            </a:r>
            <a:r>
              <a:rPr lang="fa-IR" sz="1800" b="1" dirty="0" smtClean="0">
                <a:cs typeface="B Nazanin" panose="00000400000000000000" pitchFamily="2" charset="-78"/>
              </a:rPr>
              <a:t>ایمیل</a:t>
            </a:r>
          </a:p>
          <a:p>
            <a:pPr rtl="1"/>
            <a:r>
              <a:rPr lang="fa-IR" sz="1800" b="1" dirty="0" smtClean="0">
                <a:cs typeface="B Nazanin" panose="00000400000000000000" pitchFamily="2" charset="-78"/>
              </a:rPr>
              <a:t>...</a:t>
            </a:r>
            <a:endParaRPr lang="en-US" sz="1800" b="1" dirty="0" smtClean="0">
              <a:cs typeface="B Nazanin" panose="00000400000000000000" pitchFamily="2" charset="-78"/>
            </a:endParaRPr>
          </a:p>
          <a:p>
            <a:pPr rtl="1"/>
            <a:endParaRPr lang="en-US" sz="1800" b="1" dirty="0">
              <a:cs typeface="B Nazanin" panose="00000400000000000000" pitchFamily="2" charset="-78"/>
            </a:endParaRPr>
          </a:p>
          <a:p>
            <a:pPr rtl="1"/>
            <a:r>
              <a:rPr lang="fa-IR" sz="1800" b="1" dirty="0" smtClean="0">
                <a:cs typeface="B Nazanin" panose="00000400000000000000" pitchFamily="2" charset="-78"/>
              </a:rPr>
              <a:t>ارائه كننده: نام و نام خانوداگي </a:t>
            </a:r>
            <a:endParaRPr lang="fa-IR" sz="1800" b="1" dirty="0">
              <a:cs typeface="B Nazanin" panose="00000400000000000000" pitchFamily="2" charset="-78"/>
            </a:endParaRPr>
          </a:p>
          <a:p>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 y="0"/>
            <a:ext cx="9142624" cy="1833685"/>
          </a:xfrm>
          <a:prstGeom prst="rect">
            <a:avLst/>
          </a:prstGeom>
        </p:spPr>
      </p:pic>
      <p:sp>
        <p:nvSpPr>
          <p:cNvPr id="6" name="Rectangle 5"/>
          <p:cNvSpPr/>
          <p:nvPr/>
        </p:nvSpPr>
        <p:spPr>
          <a:xfrm>
            <a:off x="88900" y="6393934"/>
            <a:ext cx="1460656" cy="369332"/>
          </a:xfrm>
          <a:prstGeom prst="rect">
            <a:avLst/>
          </a:prstGeom>
        </p:spPr>
        <p:txBody>
          <a:bodyPr wrap="none">
            <a:spAutoFit/>
          </a:bodyPr>
          <a:lstStyle/>
          <a:p>
            <a:pPr algn="r" rtl="1"/>
            <a:r>
              <a:rPr lang="fa-IR" dirty="0" smtClean="0">
                <a:cs typeface="B Titr" panose="00000700000000000000" pitchFamily="2" charset="-78"/>
              </a:rPr>
              <a:t>كد مقاله: </a:t>
            </a:r>
            <a:r>
              <a:rPr lang="en-US" dirty="0" smtClean="0">
                <a:cs typeface="B Titr" panose="00000700000000000000" pitchFamily="2" charset="-78"/>
              </a:rPr>
              <a:t>XXXX</a:t>
            </a:r>
            <a:endParaRPr lang="en-US" dirty="0"/>
          </a:p>
        </p:txBody>
      </p:sp>
    </p:spTree>
    <p:extLst>
      <p:ext uri="{BB962C8B-B14F-4D97-AF65-F5344CB8AC3E}">
        <p14:creationId xmlns:p14="http://schemas.microsoft.com/office/powerpoint/2010/main" val="313967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10</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355898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راهنمای ارائه</a:t>
            </a:r>
            <a:r>
              <a:rPr lang="fa-IR" dirty="0" smtClean="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just" rtl="1">
              <a:buNone/>
            </a:pPr>
            <a:r>
              <a:rPr lang="fa-IR" b="1" dirty="0" smtClean="0">
                <a:cs typeface="B Nazanin" panose="00000400000000000000" pitchFamily="2" charset="-78"/>
              </a:rPr>
              <a:t>لازم است فایل ارائه شفاهی در قالب حاضر تنظیم و حداکثر تا تاریخ ۳۰ شهریور ۱۴۰۴ از طریق صفحه کاربری در سامانه بارگزاری گردد. فایل‌های ارائه توسط دبیرخانه برای روز ارائه مقاله آماده خواهد شد. اما توصیه می‌شود ارائه‌کنندگان جهت اطمینان نسخه‌ای از فایل را روی حافظه همراه داشته باشند.</a:t>
            </a:r>
          </a:p>
          <a:p>
            <a:pPr marL="0" indent="0" algn="just" rtl="1">
              <a:buNone/>
            </a:pPr>
            <a:r>
              <a:rPr lang="fa-IR" b="1" dirty="0" smtClean="0">
                <a:cs typeface="B Nazanin" panose="00000400000000000000" pitchFamily="2" charset="-78"/>
              </a:rPr>
              <a:t>زمان هر ارائه حداکثر ۱۵ دقیقه خواهد بود و لازم است ۲-۳ دقیقه نیز برای پرسش و پاسخ در نظر گفته شود. لذا پیشنهاد می‌گردد فایل ارائه شامل حداکثر ۱۵ اسلاید تنظیم گردد. </a:t>
            </a:r>
          </a:p>
          <a:p>
            <a:pPr marL="0" indent="0" algn="just" rtl="1">
              <a:buNone/>
            </a:pPr>
            <a:r>
              <a:rPr lang="fa-IR" b="1" dirty="0" smtClean="0">
                <a:cs typeface="B Nazanin" panose="00000400000000000000" pitchFamily="2" charset="-78"/>
              </a:rPr>
              <a:t>ارائه لازم است شامل بخش‌های مقدمه، شرح کار انجام شده و دستاوردها، نتایج و نتیجه‌گیری باشد.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2</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83743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3</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201291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4</a:t>
            </a:fld>
            <a:endParaRPr lang="en-US" sz="2800" dirty="0">
              <a:solidFill>
                <a:srgbClr val="B16198"/>
              </a:solidFill>
            </a:endParaRPr>
          </a:p>
        </p:txBody>
      </p:sp>
      <p:sp>
        <p:nvSpPr>
          <p:cNvPr id="11" name="TextBox 10"/>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395671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5</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3001629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6</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2563044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7</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6498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8</a:t>
            </a:fld>
            <a:endParaRPr lang="en-US" sz="2800" dirty="0">
              <a:solidFill>
                <a:srgbClr val="B16198"/>
              </a:solidFill>
            </a:endParaRPr>
          </a:p>
        </p:txBody>
      </p:sp>
      <p:sp>
        <p:nvSpPr>
          <p:cNvPr id="10" name="TextBox 9"/>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168690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32750"/>
          </a:xfrm>
        </p:spPr>
        <p:txBody>
          <a:bodyPr/>
          <a:lstStyle/>
          <a:p>
            <a:pPr algn="r" rtl="1"/>
            <a:r>
              <a:rPr lang="fa-IR" dirty="0" smtClean="0">
                <a:cs typeface="B Titr" panose="00000700000000000000" pitchFamily="2" charset="-78"/>
              </a:rPr>
              <a:t>عنوان اسلاید:</a:t>
            </a:r>
            <a:endParaRPr lang="en-US" dirty="0">
              <a:cs typeface="B Titr" panose="00000700000000000000" pitchFamily="2" charset="-78"/>
            </a:endParaRPr>
          </a:p>
        </p:txBody>
      </p:sp>
      <p:sp>
        <p:nvSpPr>
          <p:cNvPr id="3" name="Content Placeholder 2"/>
          <p:cNvSpPr>
            <a:spLocks noGrp="1"/>
          </p:cNvSpPr>
          <p:nvPr>
            <p:ph idx="1"/>
          </p:nvPr>
        </p:nvSpPr>
        <p:spPr>
          <a:xfrm>
            <a:off x="628650" y="1524000"/>
            <a:ext cx="7886700" cy="4652963"/>
          </a:xfrm>
        </p:spPr>
        <p:txBody>
          <a:bodyPr/>
          <a:lstStyle/>
          <a:p>
            <a:pPr marL="0" indent="0" algn="r" rtl="1">
              <a:buNone/>
            </a:pPr>
            <a:r>
              <a:rPr lang="fa-IR" b="1" dirty="0" smtClean="0">
                <a:cs typeface="B Nazanin" panose="00000400000000000000" pitchFamily="2" charset="-78"/>
              </a:rPr>
              <a:t>توضيحات ...</a:t>
            </a:r>
            <a:endParaRPr lang="en-US" b="1" dirty="0">
              <a:cs typeface="B Nazanin" panose="00000400000000000000" pitchFamily="2" charset="-78"/>
            </a:endParaRPr>
          </a:p>
        </p:txBody>
      </p:sp>
      <p:sp>
        <p:nvSpPr>
          <p:cNvPr id="6" name="Slide Number Placeholder 5"/>
          <p:cNvSpPr>
            <a:spLocks noGrp="1"/>
          </p:cNvSpPr>
          <p:nvPr>
            <p:ph type="sldNum" sz="quarter" idx="12"/>
          </p:nvPr>
        </p:nvSpPr>
        <p:spPr>
          <a:xfrm>
            <a:off x="0" y="6313487"/>
            <a:ext cx="628650" cy="544513"/>
          </a:xfrm>
        </p:spPr>
        <p:txBody>
          <a:bodyPr/>
          <a:lstStyle/>
          <a:p>
            <a:pPr algn="ctr"/>
            <a:fld id="{6712E987-A44D-4932-ABC8-8F4DB64C7E3D}" type="slidenum">
              <a:rPr lang="en-US" sz="2800" smtClean="0">
                <a:solidFill>
                  <a:srgbClr val="B16198"/>
                </a:solidFill>
              </a:rPr>
              <a:pPr algn="ctr"/>
              <a:t>9</a:t>
            </a:fld>
            <a:endParaRPr lang="en-US" sz="2800" dirty="0">
              <a:solidFill>
                <a:srgbClr val="B16198"/>
              </a:solidFill>
            </a:endParaRPr>
          </a:p>
        </p:txBody>
      </p:sp>
      <p:sp>
        <p:nvSpPr>
          <p:cNvPr id="8" name="TextBox 7"/>
          <p:cNvSpPr txBox="1"/>
          <p:nvPr/>
        </p:nvSpPr>
        <p:spPr>
          <a:xfrm>
            <a:off x="628651" y="6301471"/>
            <a:ext cx="7164786" cy="369332"/>
          </a:xfrm>
          <a:prstGeom prst="rect">
            <a:avLst/>
          </a:prstGeom>
          <a:noFill/>
        </p:spPr>
        <p:txBody>
          <a:bodyPr wrap="square" rtlCol="0">
            <a:spAutoFit/>
          </a:bodyPr>
          <a:lstStyle/>
          <a:p>
            <a:pPr algn="r" rtl="1"/>
            <a:r>
              <a:rPr lang="fa-IR" b="1" dirty="0" smtClean="0">
                <a:solidFill>
                  <a:srgbClr val="D23499"/>
                </a:solidFill>
                <a:cs typeface="B Nazanin" panose="00000400000000000000" pitchFamily="2" charset="-78"/>
              </a:rPr>
              <a:t>عنوان مقاله: .............................................................</a:t>
            </a:r>
            <a:endParaRPr lang="en-US" b="1" dirty="0">
              <a:solidFill>
                <a:srgbClr val="D23499"/>
              </a:solidFill>
              <a:cs typeface="B Nazanin" panose="00000400000000000000" pitchFamily="2" charset="-78"/>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3436" y="6168402"/>
            <a:ext cx="1158078" cy="502401"/>
          </a:xfrm>
          <a:prstGeom prst="rect">
            <a:avLst/>
          </a:prstGeom>
        </p:spPr>
      </p:pic>
    </p:spTree>
    <p:extLst>
      <p:ext uri="{BB962C8B-B14F-4D97-AF65-F5344CB8AC3E}">
        <p14:creationId xmlns:p14="http://schemas.microsoft.com/office/powerpoint/2010/main" val="25481299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TotalTime>
  <Words>253</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 Nazanin</vt:lpstr>
      <vt:lpstr>B Titr</vt:lpstr>
      <vt:lpstr>Calibri</vt:lpstr>
      <vt:lpstr>Calibri Light</vt:lpstr>
      <vt:lpstr>Office Theme</vt:lpstr>
      <vt:lpstr>عنوان مقاله</vt:lpstr>
      <vt:lpstr>راهنمای ارائه:</vt:lpstr>
      <vt:lpstr>عنوان اسلاید:</vt:lpstr>
      <vt:lpstr>عنوان اسلاید:</vt:lpstr>
      <vt:lpstr>عنوان اسلاید:</vt:lpstr>
      <vt:lpstr>عنوان اسلاید:</vt:lpstr>
      <vt:lpstr>عنوان اسلاید:</vt:lpstr>
      <vt:lpstr>عنوان اسلاید:</vt:lpstr>
      <vt:lpstr>عنوان اسلاید:</vt:lpstr>
      <vt:lpstr>عنوان اسلاید: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Hesam</dc:creator>
  <cp:lastModifiedBy>Hesam</cp:lastModifiedBy>
  <cp:revision>13</cp:revision>
  <dcterms:created xsi:type="dcterms:W3CDTF">2024-08-25T17:53:10Z</dcterms:created>
  <dcterms:modified xsi:type="dcterms:W3CDTF">2025-09-11T13:41:56Z</dcterms:modified>
</cp:coreProperties>
</file>