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94"/>
    <a:srgbClr val="DD64B1"/>
    <a:srgbClr val="B33C5D"/>
    <a:srgbClr val="B161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13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A16C4-153A-497E-8B6A-CA503DBB1688}" type="datetimeFigureOut">
              <a:rPr lang="en-US" smtClean="0"/>
              <a:t>09/11/25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D46C54-0A91-4B66-A007-3C5EB20D9256}" type="slidenum">
              <a:rPr lang="en-US" smtClean="0"/>
              <a:t>‹#›</a:t>
            </a:fld>
            <a:endParaRPr lang="en-US"/>
          </a:p>
        </p:txBody>
      </p:sp>
    </p:spTree>
    <p:extLst>
      <p:ext uri="{BB962C8B-B14F-4D97-AF65-F5344CB8AC3E}">
        <p14:creationId xmlns:p14="http://schemas.microsoft.com/office/powerpoint/2010/main" val="255066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F18022-0D60-4557-A29F-9EFA95869761}"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315282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7A1125-3398-4825-BBD0-E450084A8D22}"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2374717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758A06-01C3-44D1-99AD-3BDCC83A59B6}"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3354536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DB0B41-C519-4D23-8AF3-25CE8E693D29}"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748650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5A8F01-2D8C-410C-9D15-0A0FD8F42418}" type="datetime1">
              <a:rPr lang="en-US" smtClean="0"/>
              <a:t>09/11/25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2182813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E4E646-BAC7-491F-BE6D-9FE7200CB04F}" type="datetime1">
              <a:rPr lang="en-US" smtClean="0"/>
              <a:t>09/11/25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320605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9BE63D-A82E-430B-ADB6-E86DC0832B0B}" type="datetime1">
              <a:rPr lang="en-US" smtClean="0"/>
              <a:t>09/11/25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1515063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3F230F-3870-49FA-87B8-2F3CBFF4BA38}" type="datetime1">
              <a:rPr lang="en-US" smtClean="0"/>
              <a:t>09/11/25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56996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52FA0-7496-44C6-BDC6-9FC56AC426DB}" type="datetime1">
              <a:rPr lang="en-US" smtClean="0"/>
              <a:t>09/11/25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1776931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D41C2E-F8EE-4200-8426-B422EDD5D496}" type="datetime1">
              <a:rPr lang="en-US" smtClean="0"/>
              <a:t>09/11/25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83881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BA1865-75B9-4D01-9799-DF175592DD14}" type="datetime1">
              <a:rPr lang="en-US" smtClean="0"/>
              <a:t>09/11/25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2E987-A44D-4932-ABC8-8F4DB64C7E3D}" type="slidenum">
              <a:rPr lang="en-US" smtClean="0"/>
              <a:t>‹#›</a:t>
            </a:fld>
            <a:endParaRPr lang="en-US"/>
          </a:p>
        </p:txBody>
      </p:sp>
    </p:spTree>
    <p:extLst>
      <p:ext uri="{BB962C8B-B14F-4D97-AF65-F5344CB8AC3E}">
        <p14:creationId xmlns:p14="http://schemas.microsoft.com/office/powerpoint/2010/main" val="104038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8EF2D-5EEE-4441-958D-DFC00246170A}" type="datetime1">
              <a:rPr lang="en-US" smtClean="0"/>
              <a:t>09/11/25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2E987-A44D-4932-ABC8-8F4DB64C7E3D}" type="slidenum">
              <a:rPr lang="en-US" smtClean="0"/>
              <a:t>‹#›</a:t>
            </a:fld>
            <a:endParaRPr lang="en-US"/>
          </a:p>
        </p:txBody>
      </p:sp>
    </p:spTree>
    <p:extLst>
      <p:ext uri="{BB962C8B-B14F-4D97-AF65-F5344CB8AC3E}">
        <p14:creationId xmlns:p14="http://schemas.microsoft.com/office/powerpoint/2010/main" val="3662619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25303"/>
            <a:ext cx="7772400" cy="1576060"/>
          </a:xfrm>
        </p:spPr>
        <p:txBody>
          <a:bodyPr anchor="ctr">
            <a:normAutofit/>
          </a:bodyPr>
          <a:lstStyle/>
          <a:p>
            <a:pPr rtl="1"/>
            <a:r>
              <a:rPr lang="en-US" sz="5400" b="1" dirty="0" smtClean="0">
                <a:latin typeface="Times New Roman" panose="02020603050405020304" pitchFamily="18" charset="0"/>
                <a:cs typeface="Times New Roman" panose="02020603050405020304" pitchFamily="18" charset="0"/>
              </a:rPr>
              <a:t>Paper Title</a:t>
            </a:r>
            <a:endParaRPr lang="en-US" sz="5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66700" y="3801363"/>
            <a:ext cx="8636000" cy="2259970"/>
          </a:xfrm>
        </p:spPr>
        <p:txBody>
          <a:bodyPr>
            <a:normAutofit/>
          </a:bodyPr>
          <a:lstStyle/>
          <a:p>
            <a:r>
              <a:rPr lang="en-US" sz="1800" b="1" i="1" dirty="0">
                <a:latin typeface="Times New Roman" panose="02020603050405020304" pitchFamily="18" charset="0"/>
                <a:cs typeface="Times New Roman" panose="02020603050405020304" pitchFamily="18" charset="0"/>
              </a:rPr>
              <a:t>1- First Author’s name, Affiliation, Email (Times New Romans, Bold Italic, 24 </a:t>
            </a:r>
            <a:r>
              <a:rPr lang="en-US" sz="1800" b="1" i="1" dirty="0" err="1">
                <a:latin typeface="Times New Roman" panose="02020603050405020304" pitchFamily="18" charset="0"/>
                <a:cs typeface="Times New Roman" panose="02020603050405020304" pitchFamily="18" charset="0"/>
              </a:rPr>
              <a:t>pt</a:t>
            </a:r>
            <a:r>
              <a:rPr lang="en-US" sz="1800" b="1" i="1" dirty="0">
                <a:latin typeface="Times New Roman" panose="02020603050405020304" pitchFamily="18" charset="0"/>
                <a:cs typeface="Times New Roman" panose="02020603050405020304" pitchFamily="18" charset="0"/>
              </a:rPr>
              <a:t>)</a:t>
            </a:r>
          </a:p>
          <a:p>
            <a:r>
              <a:rPr lang="en-US" sz="1800" b="1" i="1" dirty="0">
                <a:latin typeface="Times New Roman" panose="02020603050405020304" pitchFamily="18" charset="0"/>
                <a:cs typeface="Times New Roman" panose="02020603050405020304" pitchFamily="18" charset="0"/>
              </a:rPr>
              <a:t>2- </a:t>
            </a:r>
            <a:r>
              <a:rPr lang="en-US" sz="1800" b="1" i="1" dirty="0" smtClean="0">
                <a:latin typeface="Times New Roman" panose="02020603050405020304" pitchFamily="18" charset="0"/>
                <a:cs typeface="Times New Roman" panose="02020603050405020304" pitchFamily="18" charset="0"/>
              </a:rPr>
              <a:t>Second </a:t>
            </a:r>
            <a:r>
              <a:rPr lang="en-US" sz="1800" b="1" i="1" dirty="0">
                <a:latin typeface="Times New Roman" panose="02020603050405020304" pitchFamily="18" charset="0"/>
                <a:cs typeface="Times New Roman" panose="02020603050405020304" pitchFamily="18" charset="0"/>
              </a:rPr>
              <a:t>Author’s name (Corresponding Author), Affiliation, Email</a:t>
            </a:r>
          </a:p>
          <a:p>
            <a:r>
              <a:rPr lang="en-US" sz="1800" b="1" i="1" dirty="0">
                <a:latin typeface="Times New Roman" panose="02020603050405020304" pitchFamily="18" charset="0"/>
                <a:cs typeface="Times New Roman" panose="02020603050405020304" pitchFamily="18" charset="0"/>
              </a:rPr>
              <a:t>3- </a:t>
            </a:r>
            <a:r>
              <a:rPr lang="en-US" sz="1800" b="1" i="1" dirty="0" smtClean="0">
                <a:latin typeface="Times New Roman" panose="02020603050405020304" pitchFamily="18" charset="0"/>
                <a:cs typeface="Times New Roman" panose="02020603050405020304" pitchFamily="18" charset="0"/>
              </a:rPr>
              <a:t>Third </a:t>
            </a:r>
            <a:r>
              <a:rPr lang="en-US" sz="1800" b="1" i="1" dirty="0">
                <a:latin typeface="Times New Roman" panose="02020603050405020304" pitchFamily="18" charset="0"/>
                <a:cs typeface="Times New Roman" panose="02020603050405020304" pitchFamily="18" charset="0"/>
              </a:rPr>
              <a:t>Author’s name, Affiliation, Email</a:t>
            </a:r>
          </a:p>
          <a:p>
            <a:r>
              <a:rPr lang="en-US" sz="1800" b="1" i="1" dirty="0" smtClean="0">
                <a:latin typeface="Times New Roman" panose="02020603050405020304" pitchFamily="18" charset="0"/>
                <a:cs typeface="Times New Roman" panose="02020603050405020304" pitchFamily="18" charset="0"/>
              </a:rPr>
              <a:t>…</a:t>
            </a:r>
            <a:endParaRPr lang="en-US" sz="1800" b="1" dirty="0" smtClean="0">
              <a:cs typeface="B Nazanin" panose="00000400000000000000" pitchFamily="2" charset="-78"/>
            </a:endParaRPr>
          </a:p>
          <a:p>
            <a:endParaRPr lang="en-US" sz="1800" b="1" i="1" baseline="30000" dirty="0">
              <a:latin typeface="Times New Roman" panose="02020603050405020304" pitchFamily="18" charset="0"/>
              <a:cs typeface="B Nazanin" panose="00000400000000000000" pitchFamily="2" charset="-78"/>
            </a:endParaRPr>
          </a:p>
          <a:p>
            <a:r>
              <a:rPr lang="en-US" sz="1800" b="1" i="1" dirty="0" smtClean="0">
                <a:latin typeface="Times New Roman" panose="02020603050405020304" pitchFamily="18" charset="0"/>
                <a:cs typeface="Times New Roman" panose="02020603050405020304" pitchFamily="18" charset="0"/>
              </a:rPr>
              <a:t>Presented by </a:t>
            </a:r>
            <a:r>
              <a:rPr lang="en-US" sz="1800" b="1" i="1" dirty="0">
                <a:latin typeface="Times New Roman" panose="02020603050405020304" pitchFamily="18" charset="0"/>
                <a:cs typeface="Times New Roman" panose="02020603050405020304" pitchFamily="18" charset="0"/>
              </a:rPr>
              <a:t>….</a:t>
            </a:r>
          </a:p>
        </p:txBody>
      </p:sp>
      <p:sp>
        <p:nvSpPr>
          <p:cNvPr id="6" name="Rectangle 5"/>
          <p:cNvSpPr/>
          <p:nvPr/>
        </p:nvSpPr>
        <p:spPr>
          <a:xfrm>
            <a:off x="7245402" y="6488668"/>
            <a:ext cx="1898598" cy="369332"/>
          </a:xfrm>
          <a:prstGeom prst="rect">
            <a:avLst/>
          </a:prstGeom>
        </p:spPr>
        <p:txBody>
          <a:bodyPr wrap="none">
            <a:spAutoFit/>
          </a:bodyPr>
          <a:lstStyle/>
          <a:p>
            <a:pPr algn="r" rtl="1"/>
            <a:r>
              <a:rPr lang="en-US" b="1" dirty="0" smtClean="0">
                <a:cs typeface="B Titr" panose="00000700000000000000" pitchFamily="2" charset="-78"/>
              </a:rPr>
              <a:t>Paper Code: XXXX</a:t>
            </a:r>
            <a:endParaRPr lang="en-US"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 y="0"/>
            <a:ext cx="9142624" cy="1833684"/>
          </a:xfrm>
          <a:prstGeom prst="rect">
            <a:avLst/>
          </a:prstGeom>
        </p:spPr>
      </p:pic>
    </p:spTree>
    <p:extLst>
      <p:ext uri="{BB962C8B-B14F-4D97-AF65-F5344CB8AC3E}">
        <p14:creationId xmlns:p14="http://schemas.microsoft.com/office/powerpoint/2010/main" val="313967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10</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2847877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smtClean="0">
                <a:latin typeface="Times New Roman" panose="02020603050405020304" pitchFamily="18" charset="0"/>
                <a:cs typeface="Times New Roman" panose="02020603050405020304" pitchFamily="18" charset="0"/>
              </a:rPr>
              <a:t>Oral Presentation </a:t>
            </a:r>
            <a:r>
              <a:rPr lang="en-US" b="1" dirty="0" smtClean="0">
                <a:latin typeface="Times New Roman" panose="02020603050405020304" pitchFamily="18" charset="0"/>
                <a:cs typeface="Times New Roman" panose="02020603050405020304" pitchFamily="18" charset="0"/>
              </a:rPr>
              <a:t>Guidelines: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8300" y="1382599"/>
            <a:ext cx="8445500" cy="4819764"/>
          </a:xfrm>
        </p:spPr>
        <p:txBody>
          <a:bodyPr>
            <a:normAutofit fontScale="92500" lnSpcReduction="10000"/>
          </a:bodyPr>
          <a:lstStyle/>
          <a:p>
            <a:pPr marL="0" indent="0" algn="just">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oral presentation file must be prepared using this template and uploaded through the user account in the system no later than September 20, 2025. The secretariat will prepare the presentation files for the day of the session. However, presenters are strongly advised to also bring a copy of their file on a portable storage device for assurance</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The allocated time for each presentation is 15 minutes, including 2–3 minutes reserved for questions and answers. Therefore, it is recommended that the presentation file be limited to a maximum of 15 slides</a:t>
            </a:r>
            <a:r>
              <a:rPr lang="en-US"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The presentation are expected to include the following sections: Introduction, Methodology, Achievements, Results, and Conclusion.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2</a:t>
            </a:fld>
            <a:endParaRPr lang="en-US" sz="2800" dirty="0">
              <a:solidFill>
                <a:srgbClr val="B16198"/>
              </a:solidFill>
            </a:endParaRPr>
          </a:p>
        </p:txBody>
      </p:sp>
      <p:sp>
        <p:nvSpPr>
          <p:cNvPr id="7" name="TextBox 6"/>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83743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3</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366148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4</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64435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5</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100069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6</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337846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7</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3161765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8</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2533220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127"/>
            <a:ext cx="8147050" cy="1032750"/>
          </a:xfrm>
        </p:spPr>
        <p:txBody>
          <a:bodyPr>
            <a:normAutofit/>
          </a:bodyPr>
          <a:lstStyle/>
          <a:p>
            <a:pPr algn="l"/>
            <a:r>
              <a:rPr lang="en-US" b="1" dirty="0">
                <a:latin typeface="Times New Roman" panose="02020603050405020304" pitchFamily="18" charset="0"/>
                <a:cs typeface="Times New Roman" panose="02020603050405020304" pitchFamily="18" charset="0"/>
              </a:rPr>
              <a:t>Slide Title: </a:t>
            </a:r>
          </a:p>
        </p:txBody>
      </p:sp>
      <p:sp>
        <p:nvSpPr>
          <p:cNvPr id="3" name="Content Placeholder 2"/>
          <p:cNvSpPr>
            <a:spLocks noGrp="1"/>
          </p:cNvSpPr>
          <p:nvPr>
            <p:ph idx="1"/>
          </p:nvPr>
        </p:nvSpPr>
        <p:spPr>
          <a:xfrm>
            <a:off x="368300" y="1382599"/>
            <a:ext cx="8445500" cy="4819764"/>
          </a:xfrm>
        </p:spPr>
        <p:txBody>
          <a:bodyPr/>
          <a:lstStyle/>
          <a:p>
            <a:pPr marL="0" indent="0" algn="l">
              <a:buNone/>
            </a:pPr>
            <a:r>
              <a:rPr lang="en-US" b="1" dirty="0" smtClean="0">
                <a:latin typeface="Times New Roman" panose="02020603050405020304" pitchFamily="18" charset="0"/>
                <a:cs typeface="Times New Roman" panose="02020603050405020304" pitchFamily="18" charset="0"/>
              </a:rPr>
              <a:t>description</a:t>
            </a:r>
            <a:endParaRPr lang="en-US" b="1"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a:xfrm>
            <a:off x="8515350" y="6297930"/>
            <a:ext cx="628650" cy="544513"/>
          </a:xfrm>
        </p:spPr>
        <p:txBody>
          <a:bodyPr/>
          <a:lstStyle/>
          <a:p>
            <a:pPr algn="ctr"/>
            <a:fld id="{6712E987-A44D-4932-ABC8-8F4DB64C7E3D}" type="slidenum">
              <a:rPr lang="en-US" sz="2800" smtClean="0">
                <a:solidFill>
                  <a:srgbClr val="B16198"/>
                </a:solidFill>
              </a:rPr>
              <a:pPr algn="ctr"/>
              <a:t>9</a:t>
            </a:fld>
            <a:endParaRPr lang="en-US" sz="2800" dirty="0">
              <a:solidFill>
                <a:srgbClr val="B16198"/>
              </a:solidFill>
            </a:endParaRPr>
          </a:p>
        </p:txBody>
      </p:sp>
      <p:sp>
        <p:nvSpPr>
          <p:cNvPr id="8" name="TextBox 7"/>
          <p:cNvSpPr txBox="1"/>
          <p:nvPr/>
        </p:nvSpPr>
        <p:spPr>
          <a:xfrm>
            <a:off x="1375802" y="6225994"/>
            <a:ext cx="7226300" cy="369332"/>
          </a:xfrm>
          <a:prstGeom prst="rect">
            <a:avLst/>
          </a:prstGeom>
          <a:noFill/>
        </p:spPr>
        <p:txBody>
          <a:bodyPr wrap="square" rtlCol="0">
            <a:spAutoFit/>
          </a:bodyPr>
          <a:lstStyle/>
          <a:p>
            <a:pPr algn="l"/>
            <a:r>
              <a:rPr lang="en-US" b="1" dirty="0" smtClean="0">
                <a:solidFill>
                  <a:srgbClr val="CB3494"/>
                </a:solidFill>
                <a:latin typeface="Times New Roman" panose="02020603050405020304" pitchFamily="18" charset="0"/>
                <a:cs typeface="Times New Roman" panose="02020603050405020304" pitchFamily="18" charset="0"/>
              </a:rPr>
              <a:t>Title: ……………..</a:t>
            </a:r>
            <a:endParaRPr lang="en-US" b="1" dirty="0">
              <a:solidFill>
                <a:srgbClr val="CB3494"/>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4" y="6178862"/>
            <a:ext cx="1158078" cy="481481"/>
          </a:xfrm>
          <a:prstGeom prst="rect">
            <a:avLst/>
          </a:prstGeom>
        </p:spPr>
      </p:pic>
    </p:spTree>
    <p:extLst>
      <p:ext uri="{BB962C8B-B14F-4D97-AF65-F5344CB8AC3E}">
        <p14:creationId xmlns:p14="http://schemas.microsoft.com/office/powerpoint/2010/main" val="33779119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241</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 Nazanin</vt:lpstr>
      <vt:lpstr>B Titr</vt:lpstr>
      <vt:lpstr>Calibri</vt:lpstr>
      <vt:lpstr>Calibri Light</vt:lpstr>
      <vt:lpstr>Times New Roman</vt:lpstr>
      <vt:lpstr>Office Theme</vt:lpstr>
      <vt:lpstr>Paper Title</vt:lpstr>
      <vt:lpstr>Oral Presentation Guidelines: </vt:lpstr>
      <vt:lpstr>Slide Title: </vt:lpstr>
      <vt:lpstr>Slide Title: </vt:lpstr>
      <vt:lpstr>Slide Title: </vt:lpstr>
      <vt:lpstr>Slide Title: </vt:lpstr>
      <vt:lpstr>Slide Title: </vt:lpstr>
      <vt:lpstr>Slide Title: </vt:lpstr>
      <vt:lpstr>Slide Title: </vt:lpstr>
      <vt:lpstr>Slide Title: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Hesam</dc:creator>
  <cp:lastModifiedBy>Hesam</cp:lastModifiedBy>
  <cp:revision>15</cp:revision>
  <dcterms:created xsi:type="dcterms:W3CDTF">2024-08-25T17:53:10Z</dcterms:created>
  <dcterms:modified xsi:type="dcterms:W3CDTF">2025-09-11T13:44:17Z</dcterms:modified>
</cp:coreProperties>
</file>